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BD51-17D5-5A49-A744-8F14E37CFC60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A93E-F1F6-BE43-8DDD-1EAD1DBCD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8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BD51-17D5-5A49-A744-8F14E37CFC60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A93E-F1F6-BE43-8DDD-1EAD1DBCD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BD51-17D5-5A49-A744-8F14E37CFC60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A93E-F1F6-BE43-8DDD-1EAD1DBCD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0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BD51-17D5-5A49-A744-8F14E37CFC60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A93E-F1F6-BE43-8DDD-1EAD1DBCD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8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BD51-17D5-5A49-A744-8F14E37CFC60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A93E-F1F6-BE43-8DDD-1EAD1DBCD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72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BD51-17D5-5A49-A744-8F14E37CFC60}" type="datetimeFigureOut">
              <a:rPr lang="en-US" smtClean="0"/>
              <a:t>8/18/17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A93E-F1F6-BE43-8DDD-1EAD1DBCD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3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BD51-17D5-5A49-A744-8F14E37CFC60}" type="datetimeFigureOut">
              <a:rPr lang="en-US" smtClean="0"/>
              <a:t>8/18/17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A93E-F1F6-BE43-8DDD-1EAD1DBCD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6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BD51-17D5-5A49-A744-8F14E37CFC60}" type="datetimeFigureOut">
              <a:rPr lang="en-US" smtClean="0"/>
              <a:t>8/18/17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A93E-F1F6-BE43-8DDD-1EAD1DBCD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3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BD51-17D5-5A49-A744-8F14E37CFC60}" type="datetimeFigureOut">
              <a:rPr lang="en-US" smtClean="0"/>
              <a:t>8/18/17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A93E-F1F6-BE43-8DDD-1EAD1DBCD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5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BD51-17D5-5A49-A744-8F14E37CFC60}" type="datetimeFigureOut">
              <a:rPr lang="en-US" smtClean="0"/>
              <a:t>8/18/17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A93E-F1F6-BE43-8DDD-1EAD1DBCD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1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BD51-17D5-5A49-A744-8F14E37CFC60}" type="datetimeFigureOut">
              <a:rPr lang="en-US" smtClean="0"/>
              <a:t>8/18/17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A93E-F1F6-BE43-8DDD-1EAD1DBCD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9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BD51-17D5-5A49-A744-8F14E37CFC60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EA93E-F1F6-BE43-8DDD-1EAD1DBCD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2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_08_18_Presentation Deck_Gray_Master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62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406400"/>
            <a:ext cx="8458200" cy="604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7518" y="2774022"/>
            <a:ext cx="5757961" cy="1443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83" b="1" dirty="0" smtClean="0">
                <a:solidFill>
                  <a:schemeClr val="bg1"/>
                </a:solidFill>
                <a:latin typeface="Baskerville SemiBold Italic"/>
                <a:cs typeface="Baskerville SemiBold Italic"/>
              </a:rPr>
              <a:t>Title Slide</a:t>
            </a:r>
            <a:endParaRPr lang="en-US" sz="8783" b="1" dirty="0">
              <a:solidFill>
                <a:schemeClr val="bg1"/>
              </a:solidFill>
              <a:latin typeface="Baskerville SemiBold Italic"/>
              <a:cs typeface="Baskerville SemiBold Italic"/>
            </a:endParaRPr>
          </a:p>
        </p:txBody>
      </p:sp>
    </p:spTree>
    <p:extLst>
      <p:ext uri="{BB962C8B-B14F-4D97-AF65-F5344CB8AC3E}">
        <p14:creationId xmlns:p14="http://schemas.microsoft.com/office/powerpoint/2010/main" val="1423521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85" t="1639" r="1431"/>
          <a:stretch/>
        </p:blipFill>
        <p:spPr>
          <a:xfrm>
            <a:off x="468528" y="505488"/>
            <a:ext cx="8211568" cy="59461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4622" y="2664778"/>
            <a:ext cx="67813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 smtClean="0">
                <a:solidFill>
                  <a:schemeClr val="bg1"/>
                </a:solidFill>
                <a:latin typeface="Baskerville SemiBold Italic"/>
                <a:cs typeface="Baskerville SemiBold Italic"/>
              </a:rPr>
              <a:t>Chapter Title Slide</a:t>
            </a:r>
            <a:endParaRPr lang="en-US" sz="5500" b="1" dirty="0">
              <a:solidFill>
                <a:schemeClr val="bg1"/>
              </a:solidFill>
              <a:latin typeface="Baskerville SemiBold Italic"/>
              <a:cs typeface="Baskerville SemiBold Italic"/>
            </a:endParaRPr>
          </a:p>
        </p:txBody>
      </p:sp>
    </p:spTree>
    <p:extLst>
      <p:ext uri="{BB962C8B-B14F-4D97-AF65-F5344CB8AC3E}">
        <p14:creationId xmlns:p14="http://schemas.microsoft.com/office/powerpoint/2010/main" val="1653445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406400"/>
            <a:ext cx="8458200" cy="604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6088" y="1306873"/>
            <a:ext cx="70155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 smtClean="0">
                <a:solidFill>
                  <a:schemeClr val="bg1"/>
                </a:solidFill>
                <a:latin typeface="Baskerville SemiBold Italic"/>
                <a:cs typeface="Baskerville SemiBold Italic"/>
              </a:rPr>
              <a:t>Title Slide</a:t>
            </a:r>
          </a:p>
          <a:p>
            <a:pPr marL="1143000" indent="-1143000">
              <a:buFont typeface="Arial"/>
              <a:buChar char="•"/>
            </a:pPr>
            <a:r>
              <a:rPr lang="en-US" sz="5500" b="1" dirty="0" smtClean="0">
                <a:solidFill>
                  <a:schemeClr val="bg1"/>
                </a:solidFill>
                <a:latin typeface="Baskerville SemiBold Italic"/>
                <a:cs typeface="Baskerville SemiBold Italic"/>
              </a:rPr>
              <a:t>Bullet 1</a:t>
            </a:r>
          </a:p>
          <a:p>
            <a:pPr marL="1143000" indent="-1143000">
              <a:buFont typeface="Arial"/>
              <a:buChar char="•"/>
            </a:pPr>
            <a:r>
              <a:rPr lang="en-US" sz="5500" b="1" dirty="0" smtClean="0">
                <a:solidFill>
                  <a:schemeClr val="bg1"/>
                </a:solidFill>
                <a:latin typeface="Baskerville SemiBold Italic"/>
                <a:cs typeface="Baskerville SemiBold Italic"/>
              </a:rPr>
              <a:t>Bullet 2</a:t>
            </a:r>
          </a:p>
          <a:p>
            <a:pPr marL="1143000" indent="-1143000">
              <a:buFont typeface="Arial"/>
              <a:buChar char="•"/>
            </a:pPr>
            <a:r>
              <a:rPr lang="en-US" sz="5500" b="1" dirty="0" smtClean="0">
                <a:solidFill>
                  <a:schemeClr val="bg1"/>
                </a:solidFill>
                <a:latin typeface="Baskerville SemiBold Italic"/>
                <a:cs typeface="Baskerville SemiBold Italic"/>
              </a:rPr>
              <a:t>Bullet 3</a:t>
            </a:r>
            <a:endParaRPr lang="en-US" sz="5500" b="1" dirty="0">
              <a:solidFill>
                <a:schemeClr val="bg1"/>
              </a:solidFill>
              <a:latin typeface="Baskerville SemiBold Italic"/>
              <a:cs typeface="Baskerville SemiBold Italic"/>
            </a:endParaRPr>
          </a:p>
        </p:txBody>
      </p:sp>
    </p:spTree>
    <p:extLst>
      <p:ext uri="{BB962C8B-B14F-4D97-AF65-F5344CB8AC3E}">
        <p14:creationId xmlns:p14="http://schemas.microsoft.com/office/powerpoint/2010/main" val="4122526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57084"/>
            <a:ext cx="8458200" cy="604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6088" y="1676742"/>
            <a:ext cx="70155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 smtClean="0">
                <a:solidFill>
                  <a:schemeClr val="bg1"/>
                </a:solidFill>
                <a:latin typeface="Baskerville SemiBold Italic"/>
                <a:cs typeface="Baskerville SemiBold Italic"/>
              </a:rPr>
              <a:t>Title Slide</a:t>
            </a:r>
          </a:p>
          <a:p>
            <a:pPr marL="1143000" indent="-1143000">
              <a:buFont typeface="Arial"/>
              <a:buChar char="•"/>
            </a:pPr>
            <a:r>
              <a:rPr lang="en-US" sz="5500" b="1" dirty="0" smtClean="0">
                <a:solidFill>
                  <a:schemeClr val="bg1"/>
                </a:solidFill>
                <a:latin typeface="Baskerville SemiBold Italic"/>
                <a:cs typeface="Baskerville SemiBold Italic"/>
              </a:rPr>
              <a:t>Bullet 1</a:t>
            </a:r>
          </a:p>
          <a:p>
            <a:pPr marL="1143000" indent="-1143000">
              <a:buFont typeface="Arial"/>
              <a:buChar char="•"/>
            </a:pPr>
            <a:r>
              <a:rPr lang="en-US" sz="5500" b="1" dirty="0" smtClean="0">
                <a:solidFill>
                  <a:schemeClr val="bg1"/>
                </a:solidFill>
                <a:latin typeface="Baskerville SemiBold Italic"/>
                <a:cs typeface="Baskerville SemiBold Italic"/>
              </a:rPr>
              <a:t>Bullet 2</a:t>
            </a:r>
          </a:p>
          <a:p>
            <a:pPr marL="1143000" indent="-1143000">
              <a:buFont typeface="Arial"/>
              <a:buChar char="•"/>
            </a:pPr>
            <a:r>
              <a:rPr lang="en-US" sz="5500" b="1" dirty="0" smtClean="0">
                <a:solidFill>
                  <a:schemeClr val="bg1"/>
                </a:solidFill>
                <a:latin typeface="Baskerville SemiBold Italic"/>
                <a:cs typeface="Baskerville SemiBold Italic"/>
              </a:rPr>
              <a:t>Bullet 3</a:t>
            </a:r>
            <a:endParaRPr lang="en-US" sz="5500" b="1" dirty="0">
              <a:solidFill>
                <a:schemeClr val="bg1"/>
              </a:solidFill>
              <a:latin typeface="Baskerville SemiBold Italic"/>
              <a:cs typeface="Baskerville SemiBold Italic"/>
            </a:endParaRPr>
          </a:p>
        </p:txBody>
      </p:sp>
    </p:spTree>
    <p:extLst>
      <p:ext uri="{BB962C8B-B14F-4D97-AF65-F5344CB8AC3E}">
        <p14:creationId xmlns:p14="http://schemas.microsoft.com/office/powerpoint/2010/main" val="1516606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57084"/>
            <a:ext cx="8458200" cy="6045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1975"/>
            <a:ext cx="8229600" cy="45259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22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93700"/>
            <a:ext cx="84582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10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21</Words>
  <Application>Microsoft Macintosh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Newman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Brittny Korte</dc:creator>
  <cp:lastModifiedBy>Matthew Miller</cp:lastModifiedBy>
  <cp:revision>5</cp:revision>
  <dcterms:created xsi:type="dcterms:W3CDTF">2017-06-20T19:51:14Z</dcterms:created>
  <dcterms:modified xsi:type="dcterms:W3CDTF">2017-08-18T20:56:30Z</dcterms:modified>
</cp:coreProperties>
</file>