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5" d="100"/>
          <a:sy n="95" d="100"/>
        </p:scale>
        <p:origin x="-2840" y="-9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79AD7-EDB0-D542-B1D1-CAAF73600FD6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8811-6C16-6847-A1E4-597D4E8D0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89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79AD7-EDB0-D542-B1D1-CAAF73600FD6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8811-6C16-6847-A1E4-597D4E8D0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7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79AD7-EDB0-D542-B1D1-CAAF73600FD6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8811-6C16-6847-A1E4-597D4E8D0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3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79AD7-EDB0-D542-B1D1-CAAF73600FD6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8811-6C16-6847-A1E4-597D4E8D0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5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79AD7-EDB0-D542-B1D1-CAAF73600FD6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8811-6C16-6847-A1E4-597D4E8D0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79AD7-EDB0-D542-B1D1-CAAF73600FD6}" type="datetimeFigureOut">
              <a:rPr lang="en-US" smtClean="0"/>
              <a:t>8/18/17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8811-6C16-6847-A1E4-597D4E8D0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4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79AD7-EDB0-D542-B1D1-CAAF73600FD6}" type="datetimeFigureOut">
              <a:rPr lang="en-US" smtClean="0"/>
              <a:t>8/18/17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8811-6C16-6847-A1E4-597D4E8D0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1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79AD7-EDB0-D542-B1D1-CAAF73600FD6}" type="datetimeFigureOut">
              <a:rPr lang="en-US" smtClean="0"/>
              <a:t>8/18/17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8811-6C16-6847-A1E4-597D4E8D0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7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79AD7-EDB0-D542-B1D1-CAAF73600FD6}" type="datetimeFigureOut">
              <a:rPr lang="en-US" smtClean="0"/>
              <a:t>8/18/17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8811-6C16-6847-A1E4-597D4E8D0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5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79AD7-EDB0-D542-B1D1-CAAF73600FD6}" type="datetimeFigureOut">
              <a:rPr lang="en-US" smtClean="0"/>
              <a:t>8/18/17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8811-6C16-6847-A1E4-597D4E8D0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79AD7-EDB0-D542-B1D1-CAAF73600FD6}" type="datetimeFigureOut">
              <a:rPr lang="en-US" smtClean="0"/>
              <a:t>8/18/17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8811-6C16-6847-A1E4-597D4E8D0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87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79AD7-EDB0-D542-B1D1-CAAF73600FD6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A8811-6C16-6847-A1E4-597D4E8D0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7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_08_18_Presentation Deck_Gray_Mas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3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318" y="640053"/>
            <a:ext cx="9398001" cy="6244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895" y="2333375"/>
            <a:ext cx="5748422" cy="1143000"/>
          </a:xfrm>
        </p:spPr>
        <p:txBody>
          <a:bodyPr>
            <a:noAutofit/>
          </a:bodyPr>
          <a:lstStyle/>
          <a:p>
            <a:r>
              <a:rPr lang="en-US" sz="8783" dirty="0" smtClean="0"/>
              <a:t>TITLE SLIDE</a:t>
            </a:r>
            <a:endParaRPr lang="en-US" sz="8783" dirty="0"/>
          </a:p>
        </p:txBody>
      </p:sp>
    </p:spTree>
    <p:extLst>
      <p:ext uri="{BB962C8B-B14F-4D97-AF65-F5344CB8AC3E}">
        <p14:creationId xmlns:p14="http://schemas.microsoft.com/office/powerpoint/2010/main" val="2794539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317" y="1447108"/>
            <a:ext cx="9411369" cy="543931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29895" y="2333375"/>
            <a:ext cx="6871368" cy="1143000"/>
          </a:xfrm>
        </p:spPr>
        <p:txBody>
          <a:bodyPr>
            <a:noAutofit/>
          </a:bodyPr>
          <a:lstStyle/>
          <a:p>
            <a:r>
              <a:rPr lang="en-US" sz="5500" dirty="0" smtClean="0"/>
              <a:t>CHAPTER TITLE SLIDE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1438869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421" y="5459858"/>
            <a:ext cx="9451474" cy="142487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1474" y="969796"/>
            <a:ext cx="4211052" cy="1143000"/>
          </a:xfrm>
        </p:spPr>
        <p:txBody>
          <a:bodyPr>
            <a:noAutofit/>
          </a:bodyPr>
          <a:lstStyle/>
          <a:p>
            <a:r>
              <a:rPr lang="en-US" sz="5500" dirty="0" smtClean="0"/>
              <a:t>TEXT SLIDE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2547375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500" dirty="0" smtClean="0"/>
              <a:t>TEXT SLIDE</a:t>
            </a:r>
            <a:endParaRPr lang="en-US" sz="5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500" dirty="0" smtClean="0"/>
              <a:t>BULLET 1</a:t>
            </a:r>
          </a:p>
          <a:p>
            <a:r>
              <a:rPr lang="en-US" sz="5500" dirty="0" smtClean="0"/>
              <a:t>BULLET 2</a:t>
            </a:r>
          </a:p>
          <a:p>
            <a:r>
              <a:rPr lang="en-US" sz="5500" dirty="0" smtClean="0"/>
              <a:t>BULLET 3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948566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876300"/>
            <a:ext cx="6743700" cy="50927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7369" y="1470526"/>
            <a:ext cx="6042526" cy="405405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17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800100"/>
            <a:ext cx="8928100" cy="52451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2621"/>
            <a:ext cx="8229600" cy="45259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59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421" y="2040689"/>
            <a:ext cx="9424737" cy="413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09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15</Words>
  <Application>Microsoft Macintosh PowerPoint</Application>
  <PresentationFormat>On-screen Show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TITLE SLIDE</vt:lpstr>
      <vt:lpstr>CHAPTER TITLE SLIDE</vt:lpstr>
      <vt:lpstr>TEXT SLIDE</vt:lpstr>
      <vt:lpstr>TEXT SLIDE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Matthew Miller</cp:lastModifiedBy>
  <cp:revision>3</cp:revision>
  <dcterms:created xsi:type="dcterms:W3CDTF">2017-07-05T20:35:43Z</dcterms:created>
  <dcterms:modified xsi:type="dcterms:W3CDTF">2017-08-18T20:57:12Z</dcterms:modified>
</cp:coreProperties>
</file>